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2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6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7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D48CD-D520-499F-AFBC-1458F8AE997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89897-2EE1-4640-B57A-08F5911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9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1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41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CRCNA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Knight</dc:creator>
  <cp:lastModifiedBy>Erin Knight</cp:lastModifiedBy>
  <cp:revision>1</cp:revision>
  <dcterms:created xsi:type="dcterms:W3CDTF">2022-03-23T17:48:58Z</dcterms:created>
  <dcterms:modified xsi:type="dcterms:W3CDTF">2022-03-23T17:49:19Z</dcterms:modified>
</cp:coreProperties>
</file>